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fY5dQSg0XMNSib2dwW8qGm==&#10;" textCheckSum="4Avmsg==&#10;" shapeId="20" fHybridRaster="0" ver="1"/>
</file>

<file path=drs/shapexml.xml><?xml version="1.0" encoding="utf-8"?>
<p:sp xmlns:p="http://schemas.openxmlformats.org/presentationml/2006/main">
  <p:nvSpPr>
    <p:cNvPr id="20" name="Rectangle 19"/>
    <p:cNvSpPr/>
    <p:nvPr/>
  </p:nvSpPr>
  <p:spPr>
    <a:xfrm xmlns:a="http://schemas.openxmlformats.org/drawingml/2006/main">
      <a:off x="0" y="6267450"/>
      <a:ext cx="12192000" cy="590550"/>
    </a:xfrm>
    <a:prstGeom xmlns:a="http://schemas.openxmlformats.org/drawingml/2006/main" prst="rect">
      <a:avLst/>
    </a:prstGeom>
    <a:solidFill xmlns:a="http://schemas.openxmlformats.org/drawingml/2006/main">
      <a:srgbClr val="00B09C"/>
    </a:solidFill>
    <a:ln xmlns:a="http://schemas.openxmlformats.org/drawingml/2006/main">
      <a:noFill/>
    </a:ln>
  </p:spPr>
  <p:style>
    <a:lnRef xmlns:a="http://schemas.openxmlformats.org/drawingml/2006/main" idx="2">
      <a:schemeClr val="accent1">
        <a:shade val="50000"/>
      </a:schemeClr>
    </a:lnRef>
    <a:fillRef xmlns:a="http://schemas.openxmlformats.org/drawingml/2006/main" idx="1">
      <a:schemeClr val="accent1"/>
    </a:fillRef>
    <a:effectRef xmlns:a="http://schemas.openxmlformats.org/drawingml/2006/main" idx="0">
      <a:schemeClr val="accent1"/>
    </a:effectRef>
    <a:fontRef xmlns:a="http://schemas.openxmlformats.org/drawingml/2006/main" idx="minor">
      <a:schemeClr val="lt1"/>
    </a:fontRef>
  </p:style>
  <p:txBody>
    <a:bodyPr xmlns:a="http://schemas.openxmlformats.org/drawingml/2006/main" anchor="ctr"/>
    <a:lstStyle xmlns:a="http://schemas.openxmlformats.org/drawingml/2006/main"/>
    <a:p xmlns:a="http://schemas.openxmlformats.org/drawingml/2006/main">
      <a:pPr marL="0" marR="0" lvl="0" indent="0" algn="ctr" defTabSz="4572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/>
      </a:pPr>
      <a:endParaRPr kumimoji="0" lang="en-US" sz="1800" b="0" i="0" u="none" strike="noStrike" kern="1200" cap="none" spc="0" normalizeH="0" baseline="0" noProof="0" dirty="0">
        <a:ln>
          <a:noFill/>
        </a:ln>
        <a:solidFill>
          <a:schemeClr val="lt1"/>
        </a:solidFill>
        <a:effectLst/>
        <a:uLnTx/>
        <a:uFillTx/>
        <a:latin typeface="+mn-lt"/>
        <a:ea typeface="+mn-ea"/>
        <a:cs typeface="+mn-cs"/>
      </a:endParaRPr>
    </a:p>
  </p:txBody>
</p:sp>
</file>